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279" r:id="rId3"/>
    <p:sldId id="257" r:id="rId4"/>
    <p:sldId id="263" r:id="rId5"/>
    <p:sldId id="265" r:id="rId6"/>
    <p:sldId id="258" r:id="rId7"/>
    <p:sldId id="259" r:id="rId8"/>
    <p:sldId id="267" r:id="rId9"/>
    <p:sldId id="277" r:id="rId10"/>
    <p:sldId id="261" r:id="rId11"/>
    <p:sldId id="264" r:id="rId12"/>
    <p:sldId id="266" r:id="rId13"/>
    <p:sldId id="268" r:id="rId14"/>
    <p:sldId id="271" r:id="rId15"/>
    <p:sldId id="269" r:id="rId16"/>
    <p:sldId id="270" r:id="rId17"/>
    <p:sldId id="275" r:id="rId18"/>
    <p:sldId id="274" r:id="rId19"/>
    <p:sldId id="262" r:id="rId20"/>
    <p:sldId id="256" r:id="rId21"/>
    <p:sldId id="273" r:id="rId22"/>
    <p:sldId id="272" r:id="rId23"/>
    <p:sldId id="281" r:id="rId24"/>
    <p:sldId id="282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8"/>
    <p:restoredTop sz="95982"/>
  </p:normalViewPr>
  <p:slideViewPr>
    <p:cSldViewPr snapToGrid="0" showGuides="1">
      <p:cViewPr>
        <p:scale>
          <a:sx n="137" d="100"/>
          <a:sy n="137" d="100"/>
        </p:scale>
        <p:origin x="-3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75348-00E6-8368-B21C-C3AB8A44CE71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Mesoscale variables</a:t>
            </a:r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7429F-FF4A-487C-F3D9-61C0C8394A69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0934A-3B3B-8544-C3AF-55F4B842BDE7}"/>
              </a:ext>
            </a:extLst>
          </p:cNvPr>
          <p:cNvGrpSpPr>
            <a:grpSpLocks noChangeAspect="1"/>
          </p:cNvGrpSpPr>
          <p:nvPr/>
        </p:nvGrpSpPr>
        <p:grpSpPr>
          <a:xfrm>
            <a:off x="3577590" y="742744"/>
            <a:ext cx="4399280" cy="5697555"/>
            <a:chOff x="3577590" y="742744"/>
            <a:chExt cx="4399280" cy="56975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285305-51CD-64A8-642C-E179E3A58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4" b="11653"/>
            <a:stretch/>
          </p:blipFill>
          <p:spPr>
            <a:xfrm>
              <a:off x="3577590" y="742744"/>
              <a:ext cx="4399280" cy="25866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E6D0F5-C6AC-0968-96A2-C42833EF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546" y="3429001"/>
              <a:ext cx="4272890" cy="3011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29EBCF-27D0-AA40-908A-B22908F95B57}"/>
              </a:ext>
            </a:extLst>
          </p:cNvPr>
          <p:cNvSpPr txBox="1"/>
          <p:nvPr/>
        </p:nvSpPr>
        <p:spPr>
          <a:xfrm>
            <a:off x="6737131" y="5444358"/>
            <a:ext cx="25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DC7A8-6FF9-15A3-4C84-93742DAF86E1}"/>
              </a:ext>
            </a:extLst>
          </p:cNvPr>
          <p:cNvSpPr txBox="1"/>
          <p:nvPr/>
        </p:nvSpPr>
        <p:spPr>
          <a:xfrm>
            <a:off x="7210092" y="5444358"/>
            <a:ext cx="3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4DEA4-BCFB-D9E6-A115-C994D79DD3BD}"/>
              </a:ext>
            </a:extLst>
          </p:cNvPr>
          <p:cNvSpPr txBox="1"/>
          <p:nvPr/>
        </p:nvSpPr>
        <p:spPr>
          <a:xfrm>
            <a:off x="6511160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79260-50CE-DE88-C9F8-59146A644D91}"/>
              </a:ext>
            </a:extLst>
          </p:cNvPr>
          <p:cNvSpPr txBox="1"/>
          <p:nvPr/>
        </p:nvSpPr>
        <p:spPr>
          <a:xfrm>
            <a:off x="7068505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E14-A86B-8E72-3E4A-1325B4BAA962}"/>
              </a:ext>
            </a:extLst>
          </p:cNvPr>
          <p:cNvSpPr txBox="1"/>
          <p:nvPr/>
        </p:nvSpPr>
        <p:spPr>
          <a:xfrm>
            <a:off x="5123496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1858E-B54D-861B-9B35-7E442D9BEF79}"/>
              </a:ext>
            </a:extLst>
          </p:cNvPr>
          <p:cNvGrpSpPr/>
          <p:nvPr/>
        </p:nvGrpSpPr>
        <p:grpSpPr>
          <a:xfrm>
            <a:off x="4687614" y="1080541"/>
            <a:ext cx="1726956" cy="1251381"/>
            <a:chOff x="4687614" y="1080541"/>
            <a:chExt cx="1726956" cy="1251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/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II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DBEE7C-A392-56FB-CEC0-823C210EAF38}"/>
                </a:ext>
              </a:extLst>
            </p:cNvPr>
            <p:cNvCxnSpPr>
              <a:cxnSpLocks/>
            </p:cNvCxnSpPr>
            <p:nvPr/>
          </p:nvCxnSpPr>
          <p:spPr>
            <a:xfrm>
              <a:off x="5465081" y="1376303"/>
              <a:ext cx="0" cy="95561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02B6F0-FBB7-A1A5-A4FE-D8A446387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7614" y="1376303"/>
              <a:ext cx="362012" cy="20024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49F976-ACD0-FDC4-ABCD-2126D67C884B}"/>
              </a:ext>
            </a:extLst>
          </p:cNvPr>
          <p:cNvGrpSpPr/>
          <p:nvPr/>
        </p:nvGrpSpPr>
        <p:grpSpPr>
          <a:xfrm>
            <a:off x="5964617" y="1241460"/>
            <a:ext cx="1445473" cy="712777"/>
            <a:chOff x="4875001" y="1047686"/>
            <a:chExt cx="1445473" cy="712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/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89CBDC-A90B-C40C-428C-885630AB14AE}"/>
                </a:ext>
              </a:extLst>
            </p:cNvPr>
            <p:cNvCxnSpPr>
              <a:cxnSpLocks/>
            </p:cNvCxnSpPr>
            <p:nvPr/>
          </p:nvCxnSpPr>
          <p:spPr>
            <a:xfrm>
              <a:off x="5637304" y="1549675"/>
              <a:ext cx="237681" cy="21078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597323-1FCA-A45B-F671-15597D70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985" y="1047686"/>
              <a:ext cx="445489" cy="2274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/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/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B2970A-CA65-5A5B-296A-032A1CB4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1960880"/>
            <a:ext cx="3836035" cy="29362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919B13-44F9-2CFC-0722-D65E317D8C8F}"/>
              </a:ext>
            </a:extLst>
          </p:cNvPr>
          <p:cNvCxnSpPr>
            <a:cxnSpLocks/>
          </p:cNvCxnSpPr>
          <p:nvPr/>
        </p:nvCxnSpPr>
        <p:spPr>
          <a:xfrm flipV="1">
            <a:off x="3760470" y="1616927"/>
            <a:ext cx="1101462" cy="1549183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3674B6B-8046-EF2B-E7E8-AE3FA80BC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72" y="2080300"/>
            <a:ext cx="3235325" cy="29194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679245-BB4C-380E-0181-B36F787DBF5E}"/>
              </a:ext>
            </a:extLst>
          </p:cNvPr>
          <p:cNvCxnSpPr>
            <a:cxnSpLocks/>
          </p:cNvCxnSpPr>
          <p:nvPr/>
        </p:nvCxnSpPr>
        <p:spPr>
          <a:xfrm flipH="1" flipV="1">
            <a:off x="6452555" y="1573719"/>
            <a:ext cx="266435" cy="674959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3E7BE1-F5E4-85A9-DA9F-92BE3403EC3D}"/>
              </a:ext>
            </a:extLst>
          </p:cNvPr>
          <p:cNvSpPr txBox="1"/>
          <p:nvPr/>
        </p:nvSpPr>
        <p:spPr>
          <a:xfrm>
            <a:off x="3466346" y="3342524"/>
            <a:ext cx="52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70B68-D1EB-A951-FA73-26864A079573}"/>
              </a:ext>
            </a:extLst>
          </p:cNvPr>
          <p:cNvSpPr txBox="1"/>
          <p:nvPr/>
        </p:nvSpPr>
        <p:spPr>
          <a:xfrm>
            <a:off x="3402164" y="3134345"/>
            <a:ext cx="28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8CB84C-8390-3AE1-5BCF-1F1933DE7838}"/>
              </a:ext>
            </a:extLst>
          </p:cNvPr>
          <p:cNvCxnSpPr>
            <a:cxnSpLocks/>
          </p:cNvCxnSpPr>
          <p:nvPr/>
        </p:nvCxnSpPr>
        <p:spPr>
          <a:xfrm flipV="1">
            <a:off x="3624230" y="3166110"/>
            <a:ext cx="0" cy="27502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C6CF14-8D8A-A30E-F96C-217AB5E1B5E6}"/>
              </a:ext>
            </a:extLst>
          </p:cNvPr>
          <p:cNvCxnSpPr>
            <a:cxnSpLocks/>
          </p:cNvCxnSpPr>
          <p:nvPr/>
        </p:nvCxnSpPr>
        <p:spPr>
          <a:xfrm>
            <a:off x="3621458" y="3429000"/>
            <a:ext cx="240609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C71566-173A-CC2C-D487-6BAF29E5B1A9}"/>
              </a:ext>
            </a:extLst>
          </p:cNvPr>
          <p:cNvSpPr txBox="1"/>
          <p:nvPr/>
        </p:nvSpPr>
        <p:spPr>
          <a:xfrm>
            <a:off x="4546327" y="1104917"/>
            <a:ext cx="206081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GNBF/SEM</a:t>
            </a:r>
          </a:p>
          <a:p>
            <a:pPr algn="ctr"/>
            <a:r>
              <a:rPr lang="en-US" sz="1600" dirty="0"/>
              <a:t>retrieval region</a:t>
            </a:r>
          </a:p>
        </p:txBody>
      </p:sp>
    </p:spTree>
    <p:extLst>
      <p:ext uri="{BB962C8B-B14F-4D97-AF65-F5344CB8AC3E}">
        <p14:creationId xmlns:p14="http://schemas.microsoft.com/office/powerpoint/2010/main" val="29232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B3C2B-567B-72E0-CBFF-8EC796D10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01" y="1593823"/>
            <a:ext cx="4960213" cy="38328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DC1BA-DE33-4046-0B8F-99543496A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714" y="1689692"/>
            <a:ext cx="4467301" cy="383289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919B13-44F9-2CFC-0722-D65E317D8C8F}"/>
              </a:ext>
            </a:extLst>
          </p:cNvPr>
          <p:cNvCxnSpPr>
            <a:cxnSpLocks/>
          </p:cNvCxnSpPr>
          <p:nvPr/>
        </p:nvCxnSpPr>
        <p:spPr>
          <a:xfrm flipV="1">
            <a:off x="3760470" y="1616927"/>
            <a:ext cx="1101462" cy="1549183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679245-BB4C-380E-0181-B36F787DBF5E}"/>
              </a:ext>
            </a:extLst>
          </p:cNvPr>
          <p:cNvCxnSpPr>
            <a:cxnSpLocks/>
          </p:cNvCxnSpPr>
          <p:nvPr/>
        </p:nvCxnSpPr>
        <p:spPr>
          <a:xfrm flipH="1" flipV="1">
            <a:off x="6452555" y="1573719"/>
            <a:ext cx="634045" cy="584775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43A52-48D2-A9E5-40A0-7AE037B305E9}"/>
              </a:ext>
            </a:extLst>
          </p:cNvPr>
          <p:cNvGrpSpPr/>
          <p:nvPr/>
        </p:nvGrpSpPr>
        <p:grpSpPr>
          <a:xfrm>
            <a:off x="3183708" y="3385642"/>
            <a:ext cx="592734" cy="546733"/>
            <a:chOff x="3402164" y="3134345"/>
            <a:chExt cx="592734" cy="5467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3E7BE1-F5E4-85A9-DA9F-92BE3403EC3D}"/>
                </a:ext>
              </a:extLst>
            </p:cNvPr>
            <p:cNvSpPr txBox="1"/>
            <p:nvPr/>
          </p:nvSpPr>
          <p:spPr>
            <a:xfrm>
              <a:off x="3466346" y="3342524"/>
              <a:ext cx="528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E70B68-D1EB-A951-FA73-26864A079573}"/>
                </a:ext>
              </a:extLst>
            </p:cNvPr>
            <p:cNvSpPr txBox="1"/>
            <p:nvPr/>
          </p:nvSpPr>
          <p:spPr>
            <a:xfrm>
              <a:off x="3402164" y="3134345"/>
              <a:ext cx="280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8CB84C-8390-3AE1-5BCF-1F1933DE7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4230" y="3166110"/>
              <a:ext cx="0" cy="27502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6CF14-8D8A-A30E-F96C-217AB5E1B5E6}"/>
                </a:ext>
              </a:extLst>
            </p:cNvPr>
            <p:cNvCxnSpPr>
              <a:cxnSpLocks/>
            </p:cNvCxnSpPr>
            <p:nvPr/>
          </p:nvCxnSpPr>
          <p:spPr>
            <a:xfrm>
              <a:off x="3621458" y="3429000"/>
              <a:ext cx="240609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FC71566-173A-CC2C-D487-6BAF29E5B1A9}"/>
              </a:ext>
            </a:extLst>
          </p:cNvPr>
          <p:cNvSpPr txBox="1"/>
          <p:nvPr/>
        </p:nvSpPr>
        <p:spPr>
          <a:xfrm>
            <a:off x="4546327" y="1104917"/>
            <a:ext cx="206081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GNBF/SEM</a:t>
            </a:r>
          </a:p>
          <a:p>
            <a:pPr algn="ctr"/>
            <a:r>
              <a:rPr lang="en-US" sz="1600" dirty="0"/>
              <a:t>retrieval region</a:t>
            </a:r>
          </a:p>
        </p:txBody>
      </p:sp>
    </p:spTree>
    <p:extLst>
      <p:ext uri="{BB962C8B-B14F-4D97-AF65-F5344CB8AC3E}">
        <p14:creationId xmlns:p14="http://schemas.microsoft.com/office/powerpoint/2010/main" val="208250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3042A76-7A7B-A49F-D92C-5BE3CC22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76" y="2129077"/>
            <a:ext cx="4474706" cy="22373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29BD5D-D481-15D2-A4CF-105D1980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58" y="-49642"/>
            <a:ext cx="4474706" cy="2237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51E774-921C-1F49-FC47-5B271E273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02" y="4344565"/>
            <a:ext cx="4507261" cy="225363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94EF9-C5F7-DB85-79B8-32B55A660D0D}"/>
              </a:ext>
            </a:extLst>
          </p:cNvPr>
          <p:cNvGrpSpPr/>
          <p:nvPr/>
        </p:nvGrpSpPr>
        <p:grpSpPr>
          <a:xfrm>
            <a:off x="2448910" y="934314"/>
            <a:ext cx="525517" cy="4756198"/>
            <a:chOff x="2448910" y="868999"/>
            <a:chExt cx="525517" cy="47561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B3A7C-18BF-0E9A-D07F-72782A243A65}"/>
                </a:ext>
              </a:extLst>
            </p:cNvPr>
            <p:cNvSpPr txBox="1"/>
            <p:nvPr/>
          </p:nvSpPr>
          <p:spPr>
            <a:xfrm>
              <a:off x="2448910" y="868999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C038CD-A11C-B1CB-E555-7564E8268216}"/>
                </a:ext>
              </a:extLst>
            </p:cNvPr>
            <p:cNvSpPr txBox="1"/>
            <p:nvPr/>
          </p:nvSpPr>
          <p:spPr>
            <a:xfrm>
              <a:off x="2448910" y="3113688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86A87-D47B-56AE-3D0E-0D572B14B9DB}"/>
                </a:ext>
              </a:extLst>
            </p:cNvPr>
            <p:cNvSpPr txBox="1"/>
            <p:nvPr/>
          </p:nvSpPr>
          <p:spPr>
            <a:xfrm>
              <a:off x="2448910" y="5255865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(c)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8DBC5-5A44-6559-D381-AC796B7BC177}"/>
              </a:ext>
            </a:extLst>
          </p:cNvPr>
          <p:cNvSpPr/>
          <p:nvPr/>
        </p:nvSpPr>
        <p:spPr>
          <a:xfrm>
            <a:off x="2924999" y="143221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310FD3-68D3-81DC-73EB-F7A576043858}"/>
              </a:ext>
            </a:extLst>
          </p:cNvPr>
          <p:cNvSpPr/>
          <p:nvPr/>
        </p:nvSpPr>
        <p:spPr>
          <a:xfrm>
            <a:off x="2924998" y="234286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BEC3DD-3812-BB52-7A33-076B1D43E78D}"/>
              </a:ext>
            </a:extLst>
          </p:cNvPr>
          <p:cNvSpPr/>
          <p:nvPr/>
        </p:nvSpPr>
        <p:spPr>
          <a:xfrm>
            <a:off x="2924997" y="455482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21734</TotalTime>
  <Words>224</Words>
  <Application>Microsoft Macintosh PowerPoint</Application>
  <PresentationFormat>Widescreen</PresentationFormat>
  <Paragraphs>92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81</cp:revision>
  <cp:lastPrinted>2025-06-09T22:23:40Z</cp:lastPrinted>
  <dcterms:created xsi:type="dcterms:W3CDTF">2024-01-11T22:58:13Z</dcterms:created>
  <dcterms:modified xsi:type="dcterms:W3CDTF">2025-06-10T03:44:17Z</dcterms:modified>
</cp:coreProperties>
</file>